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Montserrat"/>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slide" Target="slides/slide5.xml"/><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Montserrat-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 we are group 29 working on the Self-solving Rubik’s Cube and in this presentation we delve into the more administrative side of the project looking at our goals and the timeline along with what we hope to achieve by completing the project.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464a1f3b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464a1f3b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Taylor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464a1f3b8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464a1f3b8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Jacob</a:t>
            </a:r>
            <a:endParaRPr/>
          </a:p>
          <a:p>
            <a:pPr indent="0" lvl="0" marL="0" rtl="0" algn="l">
              <a:spcBef>
                <a:spcPts val="0"/>
              </a:spcBef>
              <a:spcAft>
                <a:spcPts val="0"/>
              </a:spcAft>
              <a:buNone/>
            </a:pPr>
            <a:r>
              <a:rPr lang="en"/>
              <a:t>Not much to be said, just show the looping nature of the system and how each interacts.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6464a1f3b8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6464a1f3b8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Annie- </a:t>
            </a:r>
            <a:endParaRPr/>
          </a:p>
          <a:p>
            <a:pPr indent="0" lvl="0" marL="0" rtl="0" algn="l">
              <a:spcBef>
                <a:spcPts val="0"/>
              </a:spcBef>
              <a:spcAft>
                <a:spcPts val="0"/>
              </a:spcAft>
              <a:buNone/>
            </a:pPr>
            <a:r>
              <a:rPr lang="en"/>
              <a:t>The timeline of our project will be divided to two main parts: The first part using a large-size cube, and then moving on to implementation on a regular-sized cube. The reason behind this timeline arrangement is to reduce the difficulty of integrating parts into cube at the beginning. Initially, we will be doing research on hardware parts to use as well as solving algorithms to perform. Then, we will be implementing the parts to the large cube. After assembling, we will do testings on the movement of cube, and performance of solving algorithms. After having a well working large cube, we can utilize the design of the first prototype to create regular-sized self-solving Rubrik's cube. We will be adjusting the hardware installation process to fit all components. Then, repeat the testing of interaction with cube to make solving performance better. </a:t>
            </a:r>
            <a:r>
              <a:rPr lang="en"/>
              <a:t>After having a working second prototype, </a:t>
            </a:r>
            <a:r>
              <a:rPr lang="en"/>
              <a:t>we will spend the rest of time optimizing user experience.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464a1f3b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464a1f3b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Joe - By following this timeline, we will be able to reach our end goal of creating a self-solving Rubik’s cube. This will be achieved by sticking to our design process of defining our problem, brainstorming solutions, researching and testing those solutions, presenting our design to our client, and refining if the client doesn’t deem our solution as successful. As we go through this process, we will be taking out the unnecessary parts in order to create a streamlined design process. We will be able to take this design mentality into the workplace after graduation to be dependable team members. Apart from the physical deliverable of our project, we will be gaining many soft skills that will make us more employable and give us opportunities to work on a large project with a team. Our self-solving Rubik’s cube will allow us to holistically showcase the output of our education at Iowa State.</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xply_Z_YphGCk0TdvbIM9Vt5Fw3LiCsu/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rive.google.com/file/d/1Yiz1mfUse2VVFlLmVKO-iTg0bEFOoGXV/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drive.google.com/file/d/1WoEYYabMJUhJAOnip_5_xJRod-nJWihY/view" TargetMode="External"/><Relationship Id="rId6"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rive.google.com/file/d/12V0AfrX0MbaG-g3RGc-rEZP-H6bZ3dfK/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drive.google.com/file/d/1lIInfoOBjf1GufrWU3ZyvEMKEvoVlvw8/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Lightning Talk 2: Self-Solving Rubik’s Cube</a:t>
            </a:r>
            <a:endParaRPr/>
          </a:p>
        </p:txBody>
      </p:sp>
      <p:sp>
        <p:nvSpPr>
          <p:cNvPr id="135" name="Google Shape;135;p13"/>
          <p:cNvSpPr txBox="1"/>
          <p:nvPr>
            <p:ph idx="1" type="subTitle"/>
          </p:nvPr>
        </p:nvSpPr>
        <p:spPr>
          <a:xfrm>
            <a:off x="4279175" y="3878500"/>
            <a:ext cx="4406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Taylor Burton, Jacob Campen, Casey Cierzan, Joe Crowley, Annie Lee, Patrick Levings-Curry, Luke Schoeberle</a:t>
            </a:r>
            <a:endParaRPr/>
          </a:p>
        </p:txBody>
      </p:sp>
      <p:pic>
        <p:nvPicPr>
          <p:cNvPr id="136" name="Google Shape;136;p13" title="LightningTalk2_Keegan.wav">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Goals</a:t>
            </a:r>
            <a:endParaRPr/>
          </a:p>
        </p:txBody>
      </p:sp>
      <p:sp>
        <p:nvSpPr>
          <p:cNvPr id="142" name="Google Shape;142;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Have the motors disengage with a clutch, allowing the cube to spin freely</a:t>
            </a:r>
            <a:endParaRPr/>
          </a:p>
          <a:p>
            <a:pPr indent="-298450" lvl="1" marL="914400" rtl="0" algn="l">
              <a:spcBef>
                <a:spcPts val="0"/>
              </a:spcBef>
              <a:spcAft>
                <a:spcPts val="0"/>
              </a:spcAft>
              <a:buSzPts val="1100"/>
              <a:buChar char="○"/>
            </a:pPr>
            <a:r>
              <a:rPr lang="en"/>
              <a:t>Easier for the user to interact with</a:t>
            </a:r>
            <a:endParaRPr/>
          </a:p>
          <a:p>
            <a:pPr indent="-298450" lvl="1" marL="914400" rtl="0" algn="l">
              <a:spcBef>
                <a:spcPts val="0"/>
              </a:spcBef>
              <a:spcAft>
                <a:spcPts val="0"/>
              </a:spcAft>
              <a:buSzPts val="1100"/>
              <a:buChar char="○"/>
            </a:pPr>
            <a:r>
              <a:rPr lang="en"/>
              <a:t>Increase lifetime of the motors</a:t>
            </a:r>
            <a:endParaRPr/>
          </a:p>
          <a:p>
            <a:pPr indent="-311150" lvl="0" marL="457200" rtl="0" algn="l">
              <a:spcBef>
                <a:spcPts val="0"/>
              </a:spcBef>
              <a:spcAft>
                <a:spcPts val="0"/>
              </a:spcAft>
              <a:buSzPts val="1300"/>
              <a:buChar char="●"/>
            </a:pPr>
            <a:r>
              <a:rPr lang="en"/>
              <a:t>Solve the Rubik’s Cube Quickly</a:t>
            </a:r>
            <a:endParaRPr/>
          </a:p>
          <a:p>
            <a:pPr indent="-298450" lvl="1" marL="914400" rtl="0" algn="l">
              <a:spcBef>
                <a:spcPts val="0"/>
              </a:spcBef>
              <a:spcAft>
                <a:spcPts val="0"/>
              </a:spcAft>
              <a:buSzPts val="1100"/>
              <a:buChar char="○"/>
            </a:pPr>
            <a:r>
              <a:rPr lang="en"/>
              <a:t>First prototype solve within 5  minutes</a:t>
            </a:r>
            <a:endParaRPr/>
          </a:p>
          <a:p>
            <a:pPr indent="-298450" lvl="1" marL="914400" rtl="0" algn="l">
              <a:spcBef>
                <a:spcPts val="0"/>
              </a:spcBef>
              <a:spcAft>
                <a:spcPts val="0"/>
              </a:spcAft>
              <a:buSzPts val="1100"/>
              <a:buChar char="○"/>
            </a:pPr>
            <a:r>
              <a:rPr lang="en"/>
              <a:t>Second prototype solve within a minute</a:t>
            </a:r>
            <a:endParaRPr/>
          </a:p>
          <a:p>
            <a:pPr indent="-311150" lvl="0" marL="457200" rtl="0" algn="l">
              <a:spcBef>
                <a:spcPts val="0"/>
              </a:spcBef>
              <a:spcAft>
                <a:spcPts val="0"/>
              </a:spcAft>
              <a:buSzPts val="1300"/>
              <a:buChar char="●"/>
            </a:pPr>
            <a:r>
              <a:rPr lang="en"/>
              <a:t>Easy to reprogram</a:t>
            </a:r>
            <a:endParaRPr/>
          </a:p>
          <a:p>
            <a:pPr indent="-298450" lvl="1" marL="914400" rtl="0" algn="l">
              <a:spcBef>
                <a:spcPts val="0"/>
              </a:spcBef>
              <a:spcAft>
                <a:spcPts val="0"/>
              </a:spcAft>
              <a:buSzPts val="1100"/>
              <a:buChar char="○"/>
            </a:pPr>
            <a:r>
              <a:rPr lang="en"/>
              <a:t>Have it so that new program can be </a:t>
            </a:r>
            <a:r>
              <a:rPr lang="en"/>
              <a:t>uploaded</a:t>
            </a:r>
            <a:r>
              <a:rPr lang="en"/>
              <a:t> without complete </a:t>
            </a:r>
            <a:r>
              <a:rPr lang="en"/>
              <a:t>disassembly</a:t>
            </a:r>
            <a:r>
              <a:rPr lang="en"/>
              <a:t> </a:t>
            </a:r>
            <a:endParaRPr/>
          </a:p>
          <a:p>
            <a:pPr indent="-311150" lvl="0" marL="457200" rtl="0" algn="l">
              <a:spcBef>
                <a:spcPts val="0"/>
              </a:spcBef>
              <a:spcAft>
                <a:spcPts val="0"/>
              </a:spcAft>
              <a:buSzPts val="1300"/>
              <a:buChar char="●"/>
            </a:pPr>
            <a:r>
              <a:rPr lang="en"/>
              <a:t>Easy to replace the batteries</a:t>
            </a:r>
            <a:endParaRPr/>
          </a:p>
          <a:p>
            <a:pPr indent="-298450" lvl="1" marL="914400" rtl="0" algn="l">
              <a:spcBef>
                <a:spcPts val="0"/>
              </a:spcBef>
              <a:spcAft>
                <a:spcPts val="0"/>
              </a:spcAft>
              <a:buSzPts val="1100"/>
              <a:buChar char="○"/>
            </a:pPr>
            <a:r>
              <a:rPr lang="en"/>
              <a:t>Make its so that batteries can be replaced without complete </a:t>
            </a:r>
            <a:r>
              <a:rPr lang="en"/>
              <a:t>disassembly</a:t>
            </a:r>
            <a:r>
              <a:rPr lang="en"/>
              <a:t> </a:t>
            </a:r>
            <a:endParaRPr/>
          </a:p>
        </p:txBody>
      </p:sp>
      <p:pic>
        <p:nvPicPr>
          <p:cNvPr id="143" name="Google Shape;143;p14" title="Lightning_Talk_2_Technical_Goals.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Overview</a:t>
            </a:r>
            <a:endParaRPr/>
          </a:p>
        </p:txBody>
      </p:sp>
      <p:sp>
        <p:nvSpPr>
          <p:cNvPr id="149" name="Google Shape;149;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50" name="Google Shape;150;p15"/>
          <p:cNvPicPr preferRelativeResize="0"/>
          <p:nvPr/>
        </p:nvPicPr>
        <p:blipFill>
          <a:blip r:embed="rId3">
            <a:alphaModFix/>
          </a:blip>
          <a:stretch>
            <a:fillRect/>
          </a:stretch>
        </p:blipFill>
        <p:spPr>
          <a:xfrm>
            <a:off x="1" y="2038625"/>
            <a:ext cx="3209024" cy="3104879"/>
          </a:xfrm>
          <a:prstGeom prst="rect">
            <a:avLst/>
          </a:prstGeom>
          <a:noFill/>
          <a:ln>
            <a:noFill/>
          </a:ln>
        </p:spPr>
      </p:pic>
      <p:pic>
        <p:nvPicPr>
          <p:cNvPr id="151" name="Google Shape;151;p15"/>
          <p:cNvPicPr preferRelativeResize="0"/>
          <p:nvPr/>
        </p:nvPicPr>
        <p:blipFill>
          <a:blip r:embed="rId4">
            <a:alphaModFix/>
          </a:blip>
          <a:stretch>
            <a:fillRect/>
          </a:stretch>
        </p:blipFill>
        <p:spPr>
          <a:xfrm>
            <a:off x="3209028" y="1155450"/>
            <a:ext cx="5934973" cy="3988051"/>
          </a:xfrm>
          <a:prstGeom prst="rect">
            <a:avLst/>
          </a:prstGeom>
          <a:noFill/>
          <a:ln>
            <a:noFill/>
          </a:ln>
        </p:spPr>
      </p:pic>
      <p:pic>
        <p:nvPicPr>
          <p:cNvPr id="152" name="Google Shape;152;p15" title="System overview.mp3">
            <a:hlinkClick r:id="rId5"/>
          </p:cNvPr>
          <p:cNvPicPr preferRelativeResize="0"/>
          <p:nvPr/>
        </p:nvPicPr>
        <p:blipFill>
          <a:blip r:embed="rId6">
            <a:alphaModFix/>
          </a:blip>
          <a:stretch>
            <a:fillRect/>
          </a:stretch>
        </p:blipFill>
        <p:spPr>
          <a:xfrm>
            <a:off x="152400" y="152400"/>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Timeline</a:t>
            </a:r>
            <a:endParaRPr/>
          </a:p>
        </p:txBody>
      </p:sp>
      <p:sp>
        <p:nvSpPr>
          <p:cNvPr id="158" name="Google Shape;158;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First prototype (Large-sized cube):</a:t>
            </a:r>
            <a:endParaRPr/>
          </a:p>
          <a:p>
            <a:pPr indent="0" lvl="0" marL="0" rtl="0" algn="l">
              <a:lnSpc>
                <a:spcPct val="100000"/>
              </a:lnSpc>
              <a:spcBef>
                <a:spcPts val="0"/>
              </a:spcBef>
              <a:spcAft>
                <a:spcPts val="0"/>
              </a:spcAft>
              <a:buNone/>
            </a:pPr>
            <a:r>
              <a:rPr lang="en"/>
              <a:t>	Parts and algorithms research</a:t>
            </a:r>
            <a:endParaRPr/>
          </a:p>
          <a:p>
            <a:pPr indent="457200" lvl="0" marL="0" rtl="0" algn="l">
              <a:lnSpc>
                <a:spcPct val="100000"/>
              </a:lnSpc>
              <a:spcBef>
                <a:spcPts val="0"/>
              </a:spcBef>
              <a:spcAft>
                <a:spcPts val="0"/>
              </a:spcAft>
              <a:buNone/>
            </a:pPr>
            <a:r>
              <a:rPr lang="en"/>
              <a:t>Hardware installation to cube</a:t>
            </a:r>
            <a:endParaRPr/>
          </a:p>
          <a:p>
            <a:pPr indent="457200" lvl="0" marL="0" rtl="0" algn="l">
              <a:lnSpc>
                <a:spcPct val="100000"/>
              </a:lnSpc>
              <a:spcBef>
                <a:spcPts val="0"/>
              </a:spcBef>
              <a:spcAft>
                <a:spcPts val="0"/>
              </a:spcAft>
              <a:buNone/>
            </a:pPr>
            <a:r>
              <a:rPr lang="en"/>
              <a:t>Algorithm + movement control testing</a:t>
            </a:r>
            <a:endParaRPr/>
          </a:p>
          <a:p>
            <a:pPr indent="0" lvl="0" marL="0" rtl="0" algn="l">
              <a:lnSpc>
                <a:spcPct val="100000"/>
              </a:lnSpc>
              <a:spcBef>
                <a:spcPts val="1600"/>
              </a:spcBef>
              <a:spcAft>
                <a:spcPts val="0"/>
              </a:spcAft>
              <a:buNone/>
            </a:pPr>
            <a:r>
              <a:rPr lang="en"/>
              <a:t>Second prototype (Regular-sized cube):</a:t>
            </a:r>
            <a:endParaRPr/>
          </a:p>
          <a:p>
            <a:pPr indent="0" lvl="0" marL="0" rtl="0" algn="l">
              <a:lnSpc>
                <a:spcPct val="100000"/>
              </a:lnSpc>
              <a:spcBef>
                <a:spcPts val="0"/>
              </a:spcBef>
              <a:spcAft>
                <a:spcPts val="0"/>
              </a:spcAft>
              <a:buNone/>
            </a:pPr>
            <a:r>
              <a:rPr lang="en"/>
              <a:t>	Hardware installation to cube </a:t>
            </a:r>
            <a:endParaRPr/>
          </a:p>
          <a:p>
            <a:pPr indent="0" lvl="0" marL="0" rtl="0" algn="l">
              <a:lnSpc>
                <a:spcPct val="100000"/>
              </a:lnSpc>
              <a:spcBef>
                <a:spcPts val="0"/>
              </a:spcBef>
              <a:spcAft>
                <a:spcPts val="0"/>
              </a:spcAft>
              <a:buNone/>
            </a:pPr>
            <a:r>
              <a:rPr lang="en"/>
              <a:t>	Testing + adjustments</a:t>
            </a:r>
            <a:endParaRPr/>
          </a:p>
          <a:p>
            <a:pPr indent="457200" lvl="0" marL="0" rtl="0" algn="l">
              <a:lnSpc>
                <a:spcPct val="100000"/>
              </a:lnSpc>
              <a:spcBef>
                <a:spcPts val="0"/>
              </a:spcBef>
              <a:spcAft>
                <a:spcPts val="0"/>
              </a:spcAft>
              <a:buNone/>
            </a:pPr>
            <a:r>
              <a:rPr lang="en"/>
              <a:t>Final optimization</a:t>
            </a:r>
            <a:endParaRPr/>
          </a:p>
          <a:p>
            <a:pPr indent="0" lvl="0" marL="0" rtl="0" algn="l">
              <a:lnSpc>
                <a:spcPct val="100000"/>
              </a:lnSpc>
              <a:spcBef>
                <a:spcPts val="1600"/>
              </a:spcBef>
              <a:spcAft>
                <a:spcPts val="0"/>
              </a:spcAft>
              <a:buNone/>
            </a:pPr>
            <a:r>
              <a:t/>
            </a:r>
            <a:endParaRPr/>
          </a:p>
          <a:p>
            <a:pPr indent="0" lvl="0" marL="0" rtl="0" algn="l">
              <a:lnSpc>
                <a:spcPct val="100000"/>
              </a:lnSpc>
              <a:spcBef>
                <a:spcPts val="1600"/>
              </a:spcBef>
              <a:spcAft>
                <a:spcPts val="1600"/>
              </a:spcAft>
              <a:buNone/>
            </a:pPr>
            <a:r>
              <a:t/>
            </a:r>
            <a:endParaRPr/>
          </a:p>
        </p:txBody>
      </p:sp>
      <p:pic>
        <p:nvPicPr>
          <p:cNvPr id="159" name="Google Shape;159;p16" title="Lightening_Talk_2_Annie_timeline.mp3">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Outcome</a:t>
            </a:r>
            <a:endParaRPr/>
          </a:p>
        </p:txBody>
      </p:sp>
      <p:sp>
        <p:nvSpPr>
          <p:cNvPr id="165" name="Google Shape;165;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Self-Solving Rubik’s Cube</a:t>
            </a:r>
            <a:endParaRPr sz="1800"/>
          </a:p>
          <a:p>
            <a:pPr indent="-342900" lvl="0" marL="457200" rtl="0" algn="l">
              <a:spcBef>
                <a:spcPts val="0"/>
              </a:spcBef>
              <a:spcAft>
                <a:spcPts val="0"/>
              </a:spcAft>
              <a:buSzPts val="1800"/>
              <a:buChar char="●"/>
            </a:pPr>
            <a:r>
              <a:rPr lang="en" sz="1800"/>
              <a:t>Streamlined Design Process</a:t>
            </a:r>
            <a:endParaRPr sz="1800"/>
          </a:p>
          <a:p>
            <a:pPr indent="-342900" lvl="0" marL="457200" rtl="0" algn="l">
              <a:spcBef>
                <a:spcPts val="0"/>
              </a:spcBef>
              <a:spcAft>
                <a:spcPts val="0"/>
              </a:spcAft>
              <a:buSzPts val="1800"/>
              <a:buChar char="●"/>
            </a:pPr>
            <a:r>
              <a:rPr lang="en" sz="1800"/>
              <a:t>Experience Working with a Team</a:t>
            </a:r>
            <a:endParaRPr sz="1800"/>
          </a:p>
        </p:txBody>
      </p:sp>
      <p:pic>
        <p:nvPicPr>
          <p:cNvPr id="166" name="Google Shape;166;p17" title="joe_lightning_talk_2.wav">
            <a:hlinkClick r:id="rId3"/>
          </p:cNvPr>
          <p:cNvPicPr preferRelativeResize="0"/>
          <p:nvPr/>
        </p:nvPicPr>
        <p:blipFill>
          <a:blip r:embed="rId4">
            <a:alphaModFix/>
          </a:blip>
          <a:stretch>
            <a:fillRect/>
          </a:stretch>
        </p:blipFill>
        <p:spPr>
          <a:xfrm>
            <a:off x="152400" y="15240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